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106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657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858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60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61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49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84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52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361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076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885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916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2498B-5171-42D8-B215-5799711D88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9EB28-0855-4A7B-A6E4-8C0DD6EF2D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789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4000" b="1" kern="0" dirty="0">
                <a:latin typeface="游明朝" panose="02020400000000000000" pitchFamily="18" charset="-128"/>
                <a:cs typeface="Arial" panose="020B0604020202020204" pitchFamily="34" charset="0"/>
              </a:rPr>
              <a:t>古川電機の取組み状況（</a:t>
            </a:r>
            <a:r>
              <a:rPr lang="en-US" altLang="ja-JP" sz="4000" b="1" kern="0" dirty="0">
                <a:latin typeface="游明朝" panose="02020400000000000000" pitchFamily="18" charset="-128"/>
                <a:cs typeface="Arial" panose="020B0604020202020204" pitchFamily="34" charset="0"/>
              </a:rPr>
              <a:t>BP</a:t>
            </a:r>
            <a:r>
              <a:rPr lang="ja-JP" altLang="ja-JP" sz="4000" b="1" kern="0" dirty="0">
                <a:latin typeface="游明朝" panose="02020400000000000000" pitchFamily="18" charset="-128"/>
                <a:cs typeface="Arial" panose="020B0604020202020204" pitchFamily="34" charset="0"/>
              </a:rPr>
              <a:t>荒木</a:t>
            </a:r>
            <a:r>
              <a:rPr lang="ja-JP" altLang="en-US" sz="4000" b="1" kern="0" dirty="0">
                <a:latin typeface="游明朝" panose="02020400000000000000" pitchFamily="18" charset="-128"/>
                <a:cs typeface="Arial" panose="020B0604020202020204" pitchFamily="34" charset="0"/>
              </a:rPr>
              <a:t>） 　</a:t>
            </a:r>
            <a:br>
              <a:rPr lang="en-US" altLang="ja-JP" b="1" kern="0" dirty="0">
                <a:latin typeface="游明朝" panose="02020400000000000000" pitchFamily="18" charset="-128"/>
                <a:cs typeface="Arial" panose="020B0604020202020204" pitchFamily="34" charset="0"/>
              </a:rPr>
            </a:b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altLang="ja-JP" sz="3200" b="1" kern="0" dirty="0">
              <a:latin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ja-JP" altLang="en-US" sz="3200" b="1" kern="0" dirty="0">
                <a:latin typeface="游明朝" panose="02020400000000000000" pitchFamily="18" charset="-128"/>
                <a:cs typeface="Arial" panose="020B0604020202020204" pitchFamily="34" charset="0"/>
              </a:rPr>
              <a:t>（</a:t>
            </a:r>
            <a:r>
              <a:rPr lang="ja-JP" altLang="ja-JP" sz="3200" b="1" kern="0" dirty="0">
                <a:latin typeface="游明朝" panose="02020400000000000000" pitchFamily="18" charset="-128"/>
                <a:cs typeface="Arial" panose="020B0604020202020204" pitchFamily="34" charset="0"/>
              </a:rPr>
              <a:t>代行報告</a:t>
            </a:r>
            <a:r>
              <a:rPr lang="en-US" altLang="ja-JP" sz="3200" b="1" kern="0" dirty="0">
                <a:latin typeface="游明朝" panose="02020400000000000000" pitchFamily="18" charset="-128"/>
                <a:cs typeface="Arial" panose="020B0604020202020204" pitchFamily="34" charset="0"/>
              </a:rPr>
              <a:t>Kawada)</a:t>
            </a:r>
            <a:br>
              <a:rPr lang="en-US" altLang="ja-JP" sz="3200" b="1" kern="0" dirty="0">
                <a:latin typeface="游明朝" panose="02020400000000000000" pitchFamily="18" charset="-128"/>
                <a:cs typeface="Arial" panose="020B0604020202020204" pitchFamily="34" charset="0"/>
              </a:rPr>
            </a:b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9993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5D2D42-07AA-1A7C-A093-2DB34CF7F117}"/>
              </a:ext>
            </a:extLst>
          </p:cNvPr>
          <p:cNvSpPr txBox="1"/>
          <p:nvPr/>
        </p:nvSpPr>
        <p:spPr>
          <a:xfrm>
            <a:off x="1036863" y="1197739"/>
            <a:ext cx="10352316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◎ 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2/20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に、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SCCC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協　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4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名（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岸田、野村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、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河田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、荒木）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    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でテクノア社訪問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。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 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山崎社長含む役員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4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名と面談。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    </a:t>
            </a:r>
            <a:r>
              <a:rPr lang="ja-JP" altLang="ja-JP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ＱＲコードの注文書への印字</a:t>
            </a:r>
            <a:r>
              <a:rPr lang="ja-JP" altLang="en-US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業務の紹介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と同社経営の見学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。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br>
              <a:rPr lang="en-US" altLang="ja-JP" sz="2400" b="1" kern="0" dirty="0">
                <a:latin typeface="+mn-ea"/>
                <a:cs typeface="Arial" panose="020B0604020202020204" pitchFamily="34" charset="0"/>
              </a:rPr>
            </a:b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◎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 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当社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(</a:t>
            </a:r>
            <a:r>
              <a:rPr lang="ja-JP" altLang="en-US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古川電機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）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は、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テクノア社の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カスタマイズにより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、既に　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　 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注文書にＱＲコードを印字して発注業務を実践している話を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紹介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。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br>
              <a:rPr lang="en-US" altLang="ja-JP" sz="2400" b="1" kern="0" dirty="0">
                <a:latin typeface="+mn-ea"/>
                <a:cs typeface="Arial" panose="020B0604020202020204" pitchFamily="34" charset="0"/>
              </a:rPr>
            </a:b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◎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山崎社長は成功事例の</a:t>
            </a:r>
            <a:r>
              <a:rPr lang="ja-JP" altLang="ja-JP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藤工業所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さんに興味をもたれ、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現地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訪問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　　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　を希望。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現在、日程調整中。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endParaRPr lang="en-US" altLang="ja-JP" sz="2400" b="1" kern="0" dirty="0">
              <a:latin typeface="游明朝" panose="02020400000000000000" pitchFamily="18" charset="-128"/>
              <a:ea typeface="游ゴシック Light" panose="020B03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59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FF700DD-075C-ABEB-52A3-498411AD57A2}"/>
              </a:ext>
            </a:extLst>
          </p:cNvPr>
          <p:cNvSpPr txBox="1"/>
          <p:nvPr/>
        </p:nvSpPr>
        <p:spPr>
          <a:xfrm>
            <a:off x="740230" y="979715"/>
            <a:ext cx="10869386" cy="44755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pPr>
              <a:lnSpc>
                <a:spcPts val="2100"/>
              </a:lnSpc>
            </a:pP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◎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テクノア社方針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：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　</a:t>
            </a:r>
            <a:r>
              <a:rPr lang="ja-JP" altLang="en-US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「</a:t>
            </a:r>
            <a:r>
              <a:rPr lang="ja-JP" altLang="ja-JP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縁があった企業や人々を幸せにする経営</a:t>
            </a:r>
            <a:r>
              <a:rPr lang="ja-JP" altLang="en-US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」</a:t>
            </a:r>
            <a:endParaRPr lang="en-US" altLang="ja-JP" sz="2400" b="1" kern="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indent="457200">
              <a:lnSpc>
                <a:spcPts val="2100"/>
              </a:lnSpc>
            </a:pP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pPr indent="457200">
              <a:lnSpc>
                <a:spcPts val="1600"/>
              </a:lnSpc>
            </a:pP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　　　（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11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回「日本でいちばんたいせつにしたい会社」大賞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pPr indent="457200">
              <a:lnSpc>
                <a:spcPts val="1600"/>
              </a:lnSpc>
            </a:pPr>
            <a:endParaRPr lang="ja-JP" altLang="ja-JP" sz="24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indent="457200">
              <a:lnSpc>
                <a:spcPts val="1600"/>
              </a:lnSpc>
            </a:pPr>
            <a:r>
              <a:rPr lang="ja-JP" altLang="en-US" sz="2400" b="1" kern="0" dirty="0">
                <a:cs typeface="Arial" panose="020B0604020202020204" pitchFamily="34" charset="0"/>
              </a:rPr>
              <a:t>　　　　　　　</a:t>
            </a:r>
            <a:r>
              <a:rPr lang="zh-TW" altLang="ja-JP" sz="2400" b="1" kern="0" dirty="0">
                <a:cs typeface="Arial" panose="020B0604020202020204" pitchFamily="34" charset="0"/>
              </a:rPr>
              <a:t>令和</a:t>
            </a:r>
            <a:r>
              <a:rPr lang="en-US" altLang="ja-JP" sz="2400" b="1" kern="0" dirty="0">
                <a:cs typeface="Arial" panose="020B0604020202020204" pitchFamily="34" charset="0"/>
              </a:rPr>
              <a:t>3</a:t>
            </a:r>
            <a:r>
              <a:rPr lang="zh-TW" altLang="ja-JP" sz="2400" b="1" kern="0" dirty="0">
                <a:cs typeface="Arial" panose="020B0604020202020204" pitchFamily="34" charset="0"/>
              </a:rPr>
              <a:t>年審査委員会特別賞</a:t>
            </a:r>
            <a:r>
              <a:rPr lang="ja-JP" altLang="en-US" sz="2400" b="1" kern="0" dirty="0">
                <a:cs typeface="Arial" panose="020B0604020202020204" pitchFamily="34" charset="0"/>
              </a:rPr>
              <a:t>　</a:t>
            </a:r>
            <a:endParaRPr lang="en-US" altLang="ja-JP" sz="2400" b="1" kern="0" dirty="0">
              <a:cs typeface="Arial" panose="020B0604020202020204" pitchFamily="34" charset="0"/>
            </a:endParaRPr>
          </a:p>
          <a:p>
            <a:pPr indent="457200">
              <a:lnSpc>
                <a:spcPts val="1600"/>
              </a:lnSpc>
            </a:pP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pPr indent="457200">
              <a:lnSpc>
                <a:spcPts val="2100"/>
              </a:lnSpc>
            </a:pPr>
            <a:r>
              <a:rPr lang="ja-JP" altLang="en-US" sz="2000" b="1" kern="0" dirty="0">
                <a:latin typeface="+mn-ea"/>
                <a:cs typeface="Arial" panose="020B0604020202020204" pitchFamily="34" charset="0"/>
              </a:rPr>
              <a:t>法政大学教授坂本光司</a:t>
            </a:r>
            <a:r>
              <a:rPr lang="en-US" altLang="ja-JP" sz="2000" b="1" kern="0" dirty="0">
                <a:latin typeface="+mn-ea"/>
                <a:cs typeface="Arial" panose="020B0604020202020204" pitchFamily="34" charset="0"/>
              </a:rPr>
              <a:t>『</a:t>
            </a:r>
            <a:r>
              <a:rPr lang="ja-JP" altLang="en-US" sz="2000" b="1" kern="0" dirty="0">
                <a:latin typeface="+mn-ea"/>
                <a:cs typeface="Arial" panose="020B0604020202020204" pitchFamily="34" charset="0"/>
              </a:rPr>
              <a:t>日本でいちばんたいせつにしたい会社</a:t>
            </a:r>
            <a:r>
              <a:rPr lang="en-US" altLang="ja-JP" sz="2000" b="1" kern="0" dirty="0">
                <a:latin typeface="+mn-ea"/>
                <a:cs typeface="Arial" panose="020B0604020202020204" pitchFamily="34" charset="0"/>
              </a:rPr>
              <a:t>』</a:t>
            </a:r>
            <a:r>
              <a:rPr lang="en-US" altLang="zh-TW" sz="2000" b="1" kern="0" dirty="0">
                <a:latin typeface="+mn-ea"/>
                <a:cs typeface="Arial" panose="020B0604020202020204" pitchFamily="34" charset="0"/>
              </a:rPr>
              <a:t> </a:t>
            </a:r>
            <a:r>
              <a:rPr lang="en-US" altLang="ja-JP" sz="2000" b="1" kern="0" dirty="0">
                <a:latin typeface="+mn-ea"/>
                <a:cs typeface="Arial" panose="020B0604020202020204" pitchFamily="34" charset="0"/>
              </a:rPr>
              <a:t>2008</a:t>
            </a:r>
            <a:r>
              <a:rPr lang="ja-JP" altLang="en-US" sz="2000" b="1" kern="0" dirty="0">
                <a:latin typeface="+mn-ea"/>
                <a:cs typeface="Arial" panose="020B0604020202020204" pitchFamily="34" charset="0"/>
              </a:rPr>
              <a:t>年</a:t>
            </a:r>
            <a:r>
              <a:rPr lang="en-US" altLang="ja-JP" sz="2000" b="1" kern="0" dirty="0">
                <a:latin typeface="+mn-ea"/>
                <a:cs typeface="Arial" panose="020B0604020202020204" pitchFamily="34" charset="0"/>
              </a:rPr>
              <a:t>, </a:t>
            </a:r>
            <a:r>
              <a:rPr lang="ja-JP" altLang="en-US" sz="2000" b="1" kern="0" dirty="0">
                <a:latin typeface="+mn-ea"/>
                <a:cs typeface="Arial" panose="020B0604020202020204" pitchFamily="34" charset="0"/>
              </a:rPr>
              <a:t>あさ出版</a:t>
            </a:r>
            <a:endParaRPr lang="en-US" altLang="ja-JP" sz="2000" b="1" kern="0" dirty="0">
              <a:latin typeface="+mn-ea"/>
              <a:cs typeface="Arial" panose="020B0604020202020204" pitchFamily="34" charset="0"/>
            </a:endParaRPr>
          </a:p>
          <a:p>
            <a:pPr indent="457200">
              <a:lnSpc>
                <a:spcPts val="2100"/>
              </a:lnSpc>
            </a:pPr>
            <a:endParaRPr lang="en-US" altLang="ja-JP" sz="2000" b="1" kern="0" dirty="0">
              <a:latin typeface="+mn-ea"/>
              <a:cs typeface="Arial" panose="020B0604020202020204" pitchFamily="34" charset="0"/>
            </a:endParaRPr>
          </a:p>
          <a:p>
            <a:pPr indent="90488">
              <a:lnSpc>
                <a:spcPts val="2100"/>
              </a:lnSpc>
            </a:pPr>
            <a:endParaRPr lang="en-US" altLang="ja-JP" sz="2000" kern="100" dirty="0">
              <a:latin typeface="+mn-ea"/>
              <a:cs typeface="Times New Roman" panose="02020603050405020304" pitchFamily="18" charset="0"/>
            </a:endParaRPr>
          </a:p>
          <a:p>
            <a:pPr indent="90488">
              <a:lnSpc>
                <a:spcPts val="1700"/>
              </a:lnSpc>
            </a:pPr>
            <a:r>
              <a:rPr lang="ja-JP" altLang="en-US" sz="2400" kern="100" dirty="0">
                <a:latin typeface="+mn-ea"/>
                <a:cs typeface="Times New Roman" panose="02020603050405020304" pitchFamily="18" charset="0"/>
              </a:rPr>
              <a:t>◎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テクノア社</a:t>
            </a:r>
            <a:r>
              <a:rPr lang="ja-JP" altLang="en-US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経営が</a:t>
            </a:r>
            <a:r>
              <a:rPr lang="ja-JP" altLang="en-US" sz="2400" b="1" kern="1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大切にする順</a:t>
            </a:r>
            <a:r>
              <a:rPr lang="ja-JP" altLang="ja-JP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　</a:t>
            </a:r>
            <a:r>
              <a:rPr lang="ja-JP" altLang="en-US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：</a:t>
            </a:r>
            <a:endParaRPr lang="en-US" altLang="ja-JP" sz="2400" b="1" kern="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indent="90488">
              <a:lnSpc>
                <a:spcPts val="1700"/>
              </a:lnSpc>
            </a:pPr>
            <a:r>
              <a:rPr lang="ja-JP" altLang="en-US" sz="2400" b="1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　</a:t>
            </a:r>
            <a:endParaRPr lang="en-US" altLang="ja-JP" sz="2400" b="1" kern="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indent="90488">
              <a:lnSpc>
                <a:spcPts val="1700"/>
              </a:lnSpc>
            </a:pPr>
            <a:r>
              <a:rPr lang="zh-TW" altLang="ja-JP" sz="2400" b="1" kern="0" dirty="0">
                <a:latin typeface="+mn-ea"/>
                <a:cs typeface="Arial" panose="020B0604020202020204" pitchFamily="34" charset="0"/>
              </a:rPr>
              <a:t>　 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① 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従業員とその家族　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②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外注先・仕入先 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③ 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顧客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  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④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 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地域社会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  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➄ </a:t>
            </a:r>
            <a:r>
              <a:rPr lang="ja-JP" altLang="ja-JP" sz="2400" b="1" kern="0" dirty="0">
                <a:latin typeface="+mn-ea"/>
                <a:cs typeface="Arial" panose="020B0604020202020204" pitchFamily="34" charset="0"/>
              </a:rPr>
              <a:t>株主</a:t>
            </a:r>
            <a:endParaRPr lang="ja-JP" altLang="ja-JP" sz="24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br>
              <a:rPr lang="en-US" altLang="ja-JP" sz="2400" b="1" kern="0" dirty="0">
                <a:latin typeface="+mn-ea"/>
                <a:cs typeface="Arial" panose="020B0604020202020204" pitchFamily="34" charset="0"/>
              </a:rPr>
            </a:b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 ◎　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AI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化に積極取組み（</a:t>
            </a:r>
            <a:r>
              <a:rPr lang="en-US" altLang="ja-JP" sz="2400" b="1" kern="0" dirty="0">
                <a:latin typeface="+mn-ea"/>
                <a:cs typeface="Arial" panose="020B0604020202020204" pitchFamily="34" charset="0"/>
              </a:rPr>
              <a:t>AI</a:t>
            </a:r>
            <a:r>
              <a:rPr lang="ja-JP" altLang="en-US" sz="2400" b="1" kern="0" dirty="0">
                <a:latin typeface="+mn-ea"/>
                <a:cs typeface="Arial" panose="020B0604020202020204" pitchFamily="34" charset="0"/>
              </a:rPr>
              <a:t>事業部）</a:t>
            </a:r>
            <a:endParaRPr lang="en-US" altLang="ja-JP" sz="2400" b="1" kern="0" dirty="0">
              <a:latin typeface="+mn-ea"/>
              <a:cs typeface="Arial" panose="020B0604020202020204" pitchFamily="34" charset="0"/>
            </a:endParaRPr>
          </a:p>
          <a:p>
            <a:endParaRPr lang="en-US" altLang="ja-JP" b="1" kern="0" dirty="0">
              <a:latin typeface="游明朝" panose="02020400000000000000" pitchFamily="18" charset="-128"/>
              <a:ea typeface="游ゴシック Light" panose="020B0300000000000000" pitchFamily="50" charset="-128"/>
              <a:cs typeface="Arial" panose="020B0604020202020204" pitchFamily="34" charset="0"/>
            </a:endParaRPr>
          </a:p>
          <a:p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85120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225</Words>
  <Application>Microsoft Office PowerPoint</Application>
  <PresentationFormat>ワイド画面</PresentationFormat>
  <Paragraphs>24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游ゴシック Light</vt:lpstr>
      <vt:lpstr>游明朝</vt:lpstr>
      <vt:lpstr>Arial</vt:lpstr>
      <vt:lpstr>Office テーマ</vt:lpstr>
      <vt:lpstr>古川電機の取組み状況（BP荒木） 　 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BP荒木の状況　 （代行報告Kawada)</dc:title>
  <dc:creator>河田 信</dc:creator>
  <cp:lastModifiedBy>信 河田</cp:lastModifiedBy>
  <cp:revision>3</cp:revision>
  <dcterms:created xsi:type="dcterms:W3CDTF">2025-06-04T09:39:13Z</dcterms:created>
  <dcterms:modified xsi:type="dcterms:W3CDTF">2025-06-04T20:55:57Z</dcterms:modified>
</cp:coreProperties>
</file>